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95BF"/>
    <a:srgbClr val="1B3B74"/>
    <a:srgbClr val="12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jpeg>
</file>

<file path=ppt/media/image11.png>
</file>

<file path=ppt/media/image2.png>
</file>

<file path=ppt/media/image3.jpg>
</file>

<file path=ppt/media/image4.jpg>
</file>

<file path=ppt/media/image5.jp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124AC-0F1E-44E6-8AD5-698D7BF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7EA9AB-5524-4731-9827-98A7EE23C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2D474-1DC2-4474-BC64-068230A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6FC71E-3679-4999-A5C2-E4341BD8B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3DD7E-3A9C-4F31-97F4-968E939A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1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59904-0FB5-48EF-A213-1B48AEAC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CDE7E6-173E-485C-B9A4-E5CADB5FB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E58D9-1DC3-4336-A701-7AC385F9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F59C9-DBD3-476B-A403-30676515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778F9-DF2D-4962-B4D2-8AC207D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656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D7F315-BFF9-4361-93BC-332949530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8303E1-777F-4209-9342-4215AD3DE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61E8-6A14-4C9F-843A-2F0A81DD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8FA2F-BEB0-4F93-A49D-6985635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73804-A960-4A23-B9F0-076E4BF9F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702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6798F-EA0A-429F-90C7-481A3FB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E1578-A70C-451C-B475-9839556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2BBE-3131-4604-B568-6A85DBAB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1B401-DB04-4019-A38D-B119AC1C2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843A7-43FE-4D8D-ADE4-39FB293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701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39A3B-081E-41B0-8FA4-B3403370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DC84E-E0F8-4876-B0F5-B880AFA2E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683075-74D8-4562-A826-2A9F8B47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944865-05E8-46F4-9440-020DDEA3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B10CA-B492-492C-8153-4975FDDA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8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5C4C4-DA65-4241-A783-D036BAC6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A8C973-ACFC-4095-945F-DC8C63BCA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F4A619-8CF7-44CA-B6B0-237CBC6DD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ECEF3-A03A-418A-9A24-D263B51A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0755E-2AAB-43D7-B31B-6B20CDCE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6E8ED5-ED71-423A-96CA-87B1C5FF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2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173B2-96B4-40CA-A395-08639733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92C40-CF94-4540-8C2B-8D07686E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76BA8-5A5B-40F6-9F53-F09CEABE1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862A79-D914-476B-8589-E073B509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E760E4-C2CD-4E63-A5D8-15D8A5259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9D7E9E-339A-4F6E-A39B-4D49C2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4E20F6-A550-4428-AE6A-67EFE88E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51F51E-393B-420D-B974-220774EB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3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A4A0D-7B3F-4FC6-A051-F521701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7FF57-2BC0-49A8-B8BD-646FD6F4C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2969D8-B488-490D-B05D-8FC834A6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46961A-1FC6-457A-93FD-5F430EAC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5541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41BFFC-9BFD-4ECE-A858-13EB2525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88BC71-6D4D-4959-A390-49476CD4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69D84-8275-4A8E-BC56-DCEACA36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49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E571C-5A1D-404B-9736-BEFE4BE2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A07FB-D3E9-44C8-B852-DBC629809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E2FC90-831F-4AB0-89C3-8A02067AF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9819F-3C82-4749-8B6F-BDC8ED20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E16E9-2D3C-4C1D-A728-D7F08928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A93D8-2074-49DB-A32E-F2E3A7B1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42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F0851-425B-4959-9B6A-B8100906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852101-AB52-4C8D-B476-1DC43B3A7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9DAC5-A96F-4914-A2A4-3F226C191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F707C-9109-488C-B1B1-42003B3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09E28-742E-4E12-AC38-3C859C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AB581-943B-4AD2-B174-106E566D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595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0F498-9E1C-4C97-8EE5-F72918F2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3728D-3FF1-4FCD-B969-CAF45B66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B3ABD0-7FBF-4043-B67E-D13F9506E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A752-DCF6-4CFC-B70D-8958AE6440B4}" type="datetimeFigureOut">
              <a:rPr lang="en-ID" smtClean="0"/>
              <a:t>25/01/2019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72788-FF36-4BCB-B0B1-B8111A379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90C18-8E60-4F0F-A0FC-355F3D7E7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367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2A569E-B3CB-4D91-BD10-1744154C1A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62" y="1185913"/>
            <a:ext cx="1743900" cy="174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7252F51-2BEF-4928-B5F1-9B5A6DFA4D11}"/>
              </a:ext>
            </a:extLst>
          </p:cNvPr>
          <p:cNvSpPr txBox="1"/>
          <p:nvPr/>
        </p:nvSpPr>
        <p:spPr>
          <a:xfrm>
            <a:off x="2685662" y="1580809"/>
            <a:ext cx="3183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STIKES ICME </a:t>
            </a:r>
            <a:r>
              <a:rPr lang="en-ID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Jombang</a:t>
            </a:r>
            <a:endParaRPr lang="en-ID" sz="2000" dirty="0">
              <a:solidFill>
                <a:schemeClr val="tx1">
                  <a:lumMod val="95000"/>
                  <a:lumOff val="5000"/>
                </a:schemeClr>
              </a:solidFill>
              <a:latin typeface="Montserrat SemiBold" panose="00000700000000000000" pitchFamily="2" charset="0"/>
            </a:endParaRP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Sekolah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Tinggi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Ilmu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Kesehatan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Insan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Cendekia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Medika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Jombang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10D5A2-F1B8-46B2-8A95-F012F1A58E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" t="12370" r="2104" b="10649"/>
          <a:stretch/>
        </p:blipFill>
        <p:spPr>
          <a:xfrm>
            <a:off x="2390862" y="4144161"/>
            <a:ext cx="2798569" cy="8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122192-4C6C-48CE-A63C-E525CD21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0750"/>
            <a:ext cx="457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9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4D7F91-A21D-47CD-82F3-5A03ADBD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9" b="27049"/>
          <a:stretch/>
        </p:blipFill>
        <p:spPr>
          <a:xfrm>
            <a:off x="631835" y="419876"/>
            <a:ext cx="10287000" cy="3993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181D15-FF7B-4891-92F2-18AC37A15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186"/>
          <a:stretch/>
        </p:blipFill>
        <p:spPr>
          <a:xfrm>
            <a:off x="631835" y="1576872"/>
            <a:ext cx="10287001" cy="42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5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>
            <a:extLst>
              <a:ext uri="{FF2B5EF4-FFF2-40B4-BE49-F238E27FC236}">
                <a16:creationId xmlns:a16="http://schemas.microsoft.com/office/drawing/2014/main" id="{E7D1D624-93D1-4DCB-BDC4-90B7D6E84CC2}"/>
              </a:ext>
            </a:extLst>
          </p:cNvPr>
          <p:cNvSpPr/>
          <p:nvPr/>
        </p:nvSpPr>
        <p:spPr>
          <a:xfrm>
            <a:off x="1547424" y="535383"/>
            <a:ext cx="8266719" cy="6203028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1B3B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B9E6700-B744-40E6-8883-BBEBA91EBCEF}"/>
              </a:ext>
            </a:extLst>
          </p:cNvPr>
          <p:cNvSpPr/>
          <p:nvPr/>
        </p:nvSpPr>
        <p:spPr>
          <a:xfrm>
            <a:off x="1547424" y="535383"/>
            <a:ext cx="8049582" cy="6040096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739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B362CD-45B6-40B3-A089-0034A57B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22" b="76719" l="6250" r="64010">
                        <a14:foregroundMark x1="13542" y1="34766" x2="29323" y2="34453"/>
                        <a14:foregroundMark x1="29323" y1="34453" x2="29792" y2="34453"/>
                        <a14:foregroundMark x1="11458" y1="45391" x2="16510" y2="44219"/>
                        <a14:foregroundMark x1="16510" y1="44219" x2="21458" y2="44219"/>
                        <a14:foregroundMark x1="21458" y1="44219" x2="17656" y2="48672"/>
                        <a14:foregroundMark x1="17656" y1="48672" x2="22240" y2="46094"/>
                        <a14:foregroundMark x1="22240" y1="46094" x2="24010" y2="53047"/>
                        <a14:foregroundMark x1="24010" y1="53047" x2="23698" y2="60859"/>
                        <a14:foregroundMark x1="23698" y1="60859" x2="19010" y2="63750"/>
                        <a14:foregroundMark x1="19010" y1="63750" x2="17083" y2="70469"/>
                        <a14:foregroundMark x1="17083" y1="70469" x2="24323" y2="71328"/>
                        <a14:foregroundMark x1="24323" y1="71328" x2="28281" y2="75469"/>
                        <a14:foregroundMark x1="28281" y1="75469" x2="34635" y2="75703"/>
                        <a14:foregroundMark x1="34635" y1="75703" x2="44688" y2="68828"/>
                        <a14:foregroundMark x1="44688" y1="68828" x2="54792" y2="65703"/>
                        <a14:foregroundMark x1="54792" y1="65703" x2="58906" y2="43438"/>
                        <a14:foregroundMark x1="58906" y1="43438" x2="57552" y2="21250"/>
                        <a14:foregroundMark x1="57552" y1="21250" x2="50365" y2="24531"/>
                        <a14:foregroundMark x1="50365" y1="24531" x2="43854" y2="50391"/>
                        <a14:foregroundMark x1="43854" y1="50391" x2="47344" y2="36094"/>
                        <a14:foregroundMark x1="47344" y1="36094" x2="30990" y2="46016"/>
                        <a14:foregroundMark x1="30990" y1="46016" x2="43073" y2="22109"/>
                        <a14:foregroundMark x1="43073" y1="22109" x2="35469" y2="12656"/>
                        <a14:foregroundMark x1="35469" y1="12656" x2="20000" y2="30234"/>
                        <a14:foregroundMark x1="20000" y1="30234" x2="45417" y2="17891"/>
                        <a14:foregroundMark x1="45417" y1="17891" x2="48125" y2="11797"/>
                        <a14:foregroundMark x1="48125" y1="11797" x2="56458" y2="12891"/>
                        <a14:foregroundMark x1="56458" y1="12891" x2="61250" y2="15469"/>
                        <a14:foregroundMark x1="61250" y1="15469" x2="60885" y2="76016"/>
                        <a14:foregroundMark x1="60885" y1="76016" x2="41042" y2="76719"/>
                        <a14:foregroundMark x1="41042" y1="76719" x2="32031" y2="66016"/>
                        <a14:foregroundMark x1="32031" y1="66016" x2="46198" y2="71484"/>
                        <a14:foregroundMark x1="46198" y1="71484" x2="51875" y2="71875"/>
                        <a14:foregroundMark x1="51875" y1="71875" x2="44323" y2="57188"/>
                        <a14:foregroundMark x1="44323" y1="57188" x2="31719" y2="50313"/>
                        <a14:foregroundMark x1="31719" y1="50313" x2="27969" y2="61875"/>
                        <a14:foregroundMark x1="27969" y1="61875" x2="23438" y2="68125"/>
                        <a14:foregroundMark x1="23438" y1="68125" x2="23177" y2="68203"/>
                        <a14:foregroundMark x1="27031" y1="39766" x2="32396" y2="63672"/>
                        <a14:foregroundMark x1="44948" y1="33047" x2="58490" y2="69531"/>
                        <a14:foregroundMark x1="53438" y1="21563" x2="62135" y2="63047"/>
                        <a14:foregroundMark x1="62135" y1="63047" x2="62135" y2="63047"/>
                        <a14:foregroundMark x1="61927" y1="18281" x2="62240" y2="55000"/>
                        <a14:foregroundMark x1="62240" y1="55000" x2="62240" y2="55000"/>
                        <a14:foregroundMark x1="50833" y1="41406" x2="44323" y2="67266"/>
                        <a14:foregroundMark x1="44323" y1="67266" x2="44063" y2="67188"/>
                        <a14:foregroundMark x1="17708" y1="73047" x2="22396" y2="73438"/>
                        <a14:foregroundMark x1="22396" y1="73438" x2="23490" y2="74141"/>
                        <a14:foregroundMark x1="25729" y1="77344" x2="30625" y2="77266"/>
                        <a14:foregroundMark x1="30625" y1="77266" x2="52760" y2="78906"/>
                        <a14:foregroundMark x1="52760" y1="78906" x2="62760" y2="77969"/>
                        <a14:foregroundMark x1="62760" y1="77969" x2="64688" y2="41875"/>
                        <a14:foregroundMark x1="64688" y1="41875" x2="63490" y2="19531"/>
                        <a14:foregroundMark x1="63490" y1="19531" x2="59583" y2="15234"/>
                        <a14:foregroundMark x1="59583" y1="15234" x2="47865" y2="15000"/>
                        <a14:foregroundMark x1="47865" y1="15000" x2="43125" y2="11641"/>
                        <a14:foregroundMark x1="43125" y1="11641" x2="38177" y2="4922"/>
                        <a14:foregroundMark x1="62083" y1="74922" x2="65052" y2="68594"/>
                        <a14:foregroundMark x1="65052" y1="68594" x2="65208" y2="25625"/>
                        <a14:foregroundMark x1="65208" y1="25625" x2="64010" y2="18047"/>
                        <a14:foregroundMark x1="64010" y1="18047" x2="49219" y2="18516"/>
                        <a14:foregroundMark x1="49219" y1="18516" x2="37031" y2="11172"/>
                        <a14:foregroundMark x1="37031" y1="11172" x2="37917" y2="5391"/>
                        <a14:foregroundMark x1="18438" y1="68516" x2="17135" y2="67813"/>
                        <a14:foregroundMark x1="17969" y1="68438" x2="22292" y2="67109"/>
                        <a14:foregroundMark x1="18385" y1="67969" x2="21146" y2="66250"/>
                        <a14:foregroundMark x1="42031" y1="39688" x2="47500" y2="53516"/>
                        <a14:foregroundMark x1="41146" y1="45938" x2="45260" y2="55703"/>
                        <a14:foregroundMark x1="45260" y1="55703" x2="45260" y2="55703"/>
                        <a14:backgroundMark x1="18854" y1="60625" x2="20573" y2="59844"/>
                        <a14:backgroundMark x1="17292" y1="76094" x2="19271" y2="7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92" r="35072" b="19912"/>
          <a:stretch/>
        </p:blipFill>
        <p:spPr>
          <a:xfrm>
            <a:off x="1430954" y="200737"/>
            <a:ext cx="6679170" cy="5355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90" y="2362622"/>
            <a:ext cx="2132756" cy="21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2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bbble scientist">
            <a:extLst>
              <a:ext uri="{FF2B5EF4-FFF2-40B4-BE49-F238E27FC236}">
                <a16:creationId xmlns:a16="http://schemas.microsoft.com/office/drawing/2014/main" id="{627F024C-8697-4F9E-BBC7-D72CB2FC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265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">
            <a:extLst>
              <a:ext uri="{FF2B5EF4-FFF2-40B4-BE49-F238E27FC236}">
                <a16:creationId xmlns:a16="http://schemas.microsoft.com/office/drawing/2014/main" id="{60680A9C-7FB8-45B4-9385-F0008D68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950" y="0"/>
            <a:ext cx="8926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dical start up Third illustration medical visual identity vector illustration gradient flat design exploration characterdesign character bright color combinations art">
            <a:extLst>
              <a:ext uri="{FF2B5EF4-FFF2-40B4-BE49-F238E27FC236}">
                <a16:creationId xmlns:a16="http://schemas.microsoft.com/office/drawing/2014/main" id="{505297D6-1789-46BE-8EA9-E76BF70B2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571500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98" y="257369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1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   ">
            <a:extLst>
              <a:ext uri="{FF2B5EF4-FFF2-40B4-BE49-F238E27FC236}">
                <a16:creationId xmlns:a16="http://schemas.microsoft.com/office/drawing/2014/main" id="{02B4BEA2-E4D1-4966-B2B5-D5A8AA312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37247" r="12993" b="5261"/>
          <a:stretch/>
        </p:blipFill>
        <p:spPr bwMode="auto">
          <a:xfrm>
            <a:off x="696286" y="872453"/>
            <a:ext cx="8019876" cy="52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69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11</Words>
  <Application>Microsoft Office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mbr1325</dc:creator>
  <cp:lastModifiedBy>mbr1325</cp:lastModifiedBy>
  <cp:revision>9</cp:revision>
  <dcterms:created xsi:type="dcterms:W3CDTF">2019-01-18T13:46:42Z</dcterms:created>
  <dcterms:modified xsi:type="dcterms:W3CDTF">2019-01-25T12:14:56Z</dcterms:modified>
</cp:coreProperties>
</file>

<file path=docProps/thumbnail.jpeg>
</file>